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handoutMasterIdLst>
    <p:handoutMasterId r:id="rId19"/>
  </p:handoutMasterIdLst>
  <p:sldIdLst>
    <p:sldId id="270" r:id="rId3"/>
    <p:sldId id="271" r:id="rId4"/>
    <p:sldId id="288" r:id="rId5"/>
    <p:sldId id="272" r:id="rId6"/>
    <p:sldId id="274" r:id="rId7"/>
    <p:sldId id="289" r:id="rId8"/>
    <p:sldId id="275" r:id="rId9"/>
    <p:sldId id="276" r:id="rId10"/>
    <p:sldId id="278" r:id="rId11"/>
    <p:sldId id="285" r:id="rId12"/>
    <p:sldId id="287" r:id="rId13"/>
    <p:sldId id="279" r:id="rId14"/>
    <p:sldId id="282" r:id="rId15"/>
    <p:sldId id="283" r:id="rId16"/>
    <p:sldId id="290" r:id="rId17"/>
    <p:sldId id="291" r:id="rId18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>
        <p:scale>
          <a:sx n="81" d="100"/>
          <a:sy n="81" d="100"/>
        </p:scale>
        <p:origin x="-103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interSettings" Target="printerSettings/printerSettings1.bin"/><Relationship Id="rId21" Type="http://schemas.openxmlformats.org/officeDocument/2006/relationships/commentAuthors" Target="commentAuthors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AAE85-4D8A-8C4D-B490-956695D1592E}" type="datetimeFigureOut">
              <a:rPr lang="en-US" smtClean="0"/>
              <a:t>3/26/14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87DEE0-B9E4-2145-9828-DFEF6699EE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26661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3/26/14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om/imgres?hl=en&amp;tbo=d&amp;rls=com.microsoft:en-us:IE-SearchBox&amp;rlz=1I7GZHY_en&amp;biw=1152&amp;bih=640&amp;tbm=isch&amp;tbnid=KWPY1T5yXX2TuM:&amp;imgrefurl=http://kindinformatique.com/pieces/clavier-souris.html&amp;docid=hFJJ2l-9VNXH4M&amp;imgurl=http://kindinformatique.com/media/catalog/category/clavier.jpg&amp;w=1280&amp;h=659&amp;ei=Vi0IUc6CM4SB0QGlrYHgCQ&amp;zoom=1&amp;iact=rc&amp;sig=100606486008994870354&amp;page=1&amp;tbnh=143&amp;tbnw=278&amp;start=0&amp;ndsp=13&amp;ved=1t:429,r:2,s:0,i:88&amp;tx=111&amp;ty=76" TargetMode="External"/><Relationship Id="rId3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s://encrypted-tbn0.gstatic.com/images?q=tbn:ANd9GcTFg4WJPqQobmsMR4PlxYAbbqabfS4TqqUTDYitUhTK21N5Qvr5-A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905000"/>
            <a:ext cx="7162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chemeClr val="bg1"/>
                </a:solidFill>
              </a:rPr>
              <a:t>J’ai</a:t>
            </a:r>
            <a:r>
              <a:rPr lang="en-US" sz="4800" b="1" dirty="0">
                <a:solidFill>
                  <a:schemeClr val="bg1"/>
                </a:solidFill>
              </a:rPr>
              <a:t> </a:t>
            </a:r>
            <a:r>
              <a:rPr lang="en-US" sz="4800" b="1" dirty="0" smtClean="0">
                <a:solidFill>
                  <a:schemeClr val="bg1"/>
                </a:solidFill>
              </a:rPr>
              <a:t>_______________!</a:t>
            </a:r>
            <a:endParaRPr lang="fr-FR" sz="4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5638800"/>
            <a:ext cx="723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i="1" dirty="0" smtClean="0"/>
              <a:t>Qui a le </a:t>
            </a:r>
            <a:r>
              <a:rPr lang="en-US" sz="5400" b="1" i="1" dirty="0" err="1" smtClean="0"/>
              <a:t>câble</a:t>
            </a:r>
            <a:r>
              <a:rPr lang="en-US" sz="5400" b="1" i="1" dirty="0" smtClean="0"/>
              <a:t>?</a:t>
            </a:r>
            <a:endParaRPr lang="fr-FR" sz="5400" b="1" i="1" dirty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chemeClr val="bg1"/>
                </a:solidFill>
              </a:rPr>
              <a:t>J’ai</a:t>
            </a:r>
            <a:r>
              <a:rPr lang="en-US" sz="4800" b="1" dirty="0" smtClean="0">
                <a:solidFill>
                  <a:schemeClr val="bg1"/>
                </a:solidFill>
              </a:rPr>
              <a:t> _____________!</a:t>
            </a:r>
            <a:endParaRPr lang="fr-FR" sz="4800" b="1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066800"/>
            <a:ext cx="5852160" cy="5486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0" y="5638800"/>
            <a:ext cx="7239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5400" b="1" i="1" dirty="0" smtClean="0"/>
              <a:t>Qui a la </a:t>
            </a:r>
            <a:r>
              <a:rPr lang="en-US" sz="5400" b="1" i="1" dirty="0" err="1" smtClean="0"/>
              <a:t>clé</a:t>
            </a:r>
            <a:r>
              <a:rPr lang="en-US" sz="5400" b="1" i="1" dirty="0" smtClean="0"/>
              <a:t> USB 2 </a:t>
            </a:r>
            <a:r>
              <a:rPr lang="en-US" sz="5400" b="1" i="1" dirty="0" err="1" smtClean="0"/>
              <a:t>gigas</a:t>
            </a:r>
            <a:r>
              <a:rPr lang="en-US" sz="5400" b="1" i="1" dirty="0" smtClean="0"/>
              <a:t>?</a:t>
            </a:r>
            <a:endParaRPr lang="fr-FR" sz="5400" b="1" i="1" dirty="0"/>
          </a:p>
        </p:txBody>
      </p:sp>
    </p:spTree>
    <p:extLst>
      <p:ext uri="{BB962C8B-B14F-4D97-AF65-F5344CB8AC3E}">
        <p14:creationId xmlns:p14="http://schemas.microsoft.com/office/powerpoint/2010/main" val="2654319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chemeClr val="bg1"/>
                </a:solidFill>
              </a:rPr>
              <a:t>J’ai</a:t>
            </a:r>
            <a:r>
              <a:rPr lang="en-US" sz="4800" b="1" dirty="0" smtClean="0">
                <a:solidFill>
                  <a:schemeClr val="bg1"/>
                </a:solidFill>
              </a:rPr>
              <a:t> _____________!</a:t>
            </a:r>
            <a:endParaRPr lang="fr-FR" sz="4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5638800"/>
            <a:ext cx="7239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5400" b="1" i="1" dirty="0" smtClean="0"/>
              <a:t>Qui a la </a:t>
            </a:r>
            <a:r>
              <a:rPr lang="en-US" sz="5400" b="1" i="1" dirty="0" err="1" smtClean="0"/>
              <a:t>souris</a:t>
            </a:r>
            <a:r>
              <a:rPr lang="en-US" sz="5400" b="1" i="1" dirty="0" smtClean="0"/>
              <a:t> blanche?</a:t>
            </a:r>
            <a:endParaRPr lang="fr-FR" sz="5400" b="1" i="1" dirty="0"/>
          </a:p>
        </p:txBody>
      </p:sp>
      <p:pic>
        <p:nvPicPr>
          <p:cNvPr id="5" name="Picture 4" descr="https://encrypted-tbn3.gstatic.com/images?q=tbn:ANd9GcTXmz1on9MpcXz85XJMhUv78N51D0sscBvjVKavs3mSuwJFzLaxt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600200"/>
            <a:ext cx="3505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553200" y="2667000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2.0GB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2675877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chemeClr val="bg1"/>
                </a:solidFill>
              </a:rPr>
              <a:t>J’ai</a:t>
            </a:r>
            <a:r>
              <a:rPr lang="en-US" sz="4800" b="1" dirty="0" smtClean="0">
                <a:solidFill>
                  <a:schemeClr val="bg1"/>
                </a:solidFill>
              </a:rPr>
              <a:t> ________________!</a:t>
            </a:r>
            <a:endParaRPr lang="fr-FR" sz="48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56388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i="1" dirty="0" smtClean="0"/>
              <a:t>Qui a les petites enceintes?</a:t>
            </a:r>
            <a:endParaRPr lang="fr-FR" sz="4800" b="1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1295400"/>
            <a:ext cx="4445000" cy="44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g_hi" descr="https://encrypted-tbn1.gstatic.com/images?q=tbn:ANd9GcTh1cUAPiQ4cHGsYcZ9W4WPK7K6ang4JwgyBnIavMyCgh0Fwvr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00200"/>
            <a:ext cx="4114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4800" y="312003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chemeClr val="bg1"/>
                </a:solidFill>
              </a:rPr>
              <a:t>J’ai</a:t>
            </a:r>
            <a:r>
              <a:rPr lang="en-US" sz="4800" b="1" dirty="0" smtClean="0">
                <a:solidFill>
                  <a:schemeClr val="bg1"/>
                </a:solidFill>
              </a:rPr>
              <a:t> __________________!</a:t>
            </a:r>
            <a:endParaRPr lang="fr-FR" sz="48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0" y="5638800"/>
            <a:ext cx="723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i="1" dirty="0" smtClean="0"/>
              <a:t>Qui a le </a:t>
            </a:r>
            <a:r>
              <a:rPr lang="en-US" sz="5400" b="1" i="1" dirty="0" err="1" smtClean="0"/>
              <a:t>lecteur</a:t>
            </a:r>
            <a:r>
              <a:rPr lang="en-US" sz="5400" b="1" i="1" dirty="0" smtClean="0"/>
              <a:t> de DVD?</a:t>
            </a:r>
            <a:endParaRPr lang="fr-FR" sz="54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590800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petites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g_hi" descr="https://encrypted-tbn2.gstatic.com/images?q=tbn:ANd9GcQV33lF_gkniQ4GoLGJldk6dnb5oUwoLJhPKaCZfRLEmTTpGOfx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76400"/>
            <a:ext cx="3733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3340" y="86706"/>
            <a:ext cx="723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err="1" smtClean="0">
                <a:solidFill>
                  <a:schemeClr val="bg1"/>
                </a:solidFill>
              </a:rPr>
              <a:t>J’ai</a:t>
            </a:r>
            <a:r>
              <a:rPr lang="en-US" sz="6000" b="1" dirty="0" smtClean="0">
                <a:solidFill>
                  <a:schemeClr val="bg1"/>
                </a:solidFill>
              </a:rPr>
              <a:t> ____________!</a:t>
            </a:r>
            <a:endParaRPr lang="fr-FR" sz="6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5638800"/>
            <a:ext cx="723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i="1" dirty="0" smtClean="0"/>
              <a:t>Qui a le </a:t>
            </a:r>
            <a:r>
              <a:rPr lang="en-US" sz="5400" b="1" i="1" dirty="0" smtClean="0"/>
              <a:t>dossier?</a:t>
            </a:r>
            <a:endParaRPr lang="fr-FR" sz="5400" b="1" i="1" dirty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143001"/>
            <a:ext cx="7467600" cy="4667250"/>
          </a:xfrm>
          <a:prstGeom prst="rect">
            <a:avLst/>
          </a:prstGeom>
        </p:spPr>
      </p:pic>
      <p:sp>
        <p:nvSpPr>
          <p:cNvPr id="4" name="Donut 3"/>
          <p:cNvSpPr/>
          <p:nvPr/>
        </p:nvSpPr>
        <p:spPr>
          <a:xfrm>
            <a:off x="533400" y="2590800"/>
            <a:ext cx="1143000" cy="1219200"/>
          </a:xfrm>
          <a:prstGeom prst="donut">
            <a:avLst>
              <a:gd name="adj" fmla="val 550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3340" y="86706"/>
            <a:ext cx="723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err="1" smtClean="0">
                <a:solidFill>
                  <a:schemeClr val="bg1"/>
                </a:solidFill>
              </a:rPr>
              <a:t>J’ai</a:t>
            </a:r>
            <a:r>
              <a:rPr lang="en-US" sz="6000" b="1" dirty="0" smtClean="0">
                <a:solidFill>
                  <a:schemeClr val="bg1"/>
                </a:solidFill>
              </a:rPr>
              <a:t> ____________!</a:t>
            </a:r>
            <a:endParaRPr lang="fr-FR" sz="6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5638800"/>
            <a:ext cx="723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i="1" dirty="0" smtClean="0"/>
              <a:t>Qui a </a:t>
            </a:r>
            <a:r>
              <a:rPr lang="en-US" sz="5400" b="1" i="1" dirty="0" smtClean="0"/>
              <a:t>la </a:t>
            </a:r>
            <a:r>
              <a:rPr lang="en-US" sz="5400" b="1" i="1" dirty="0" err="1" smtClean="0"/>
              <a:t>touche</a:t>
            </a:r>
            <a:r>
              <a:rPr lang="en-US" sz="5400" b="1" i="1" dirty="0" smtClean="0"/>
              <a:t> “J”?</a:t>
            </a:r>
            <a:endParaRPr lang="fr-FR" sz="5400" b="1" i="1" dirty="0"/>
          </a:p>
        </p:txBody>
      </p:sp>
    </p:spTree>
    <p:extLst>
      <p:ext uri="{BB962C8B-B14F-4D97-AF65-F5344CB8AC3E}">
        <p14:creationId xmlns:p14="http://schemas.microsoft.com/office/powerpoint/2010/main" val="1105873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g_hi" descr="https://encrypted-tbn3.gstatic.com/images?q=tbn:ANd9GcStvCLJy7lTceShEqD7I6Fgml_cLa-s1h537sI5UeVBNHwIs8sBb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676400"/>
            <a:ext cx="5715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AutoShape 4"/>
          <p:cNvSpPr>
            <a:spLocks noChangeArrowheads="1"/>
          </p:cNvSpPr>
          <p:nvPr/>
        </p:nvSpPr>
        <p:spPr bwMode="auto">
          <a:xfrm rot="1627007">
            <a:off x="5518554" y="3328525"/>
            <a:ext cx="1073637" cy="734352"/>
          </a:xfrm>
          <a:prstGeom prst="leftArrow">
            <a:avLst>
              <a:gd name="adj1" fmla="val 50000"/>
              <a:gd name="adj2" fmla="val 3512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223340" y="86706"/>
            <a:ext cx="723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err="1" smtClean="0">
                <a:solidFill>
                  <a:schemeClr val="bg1"/>
                </a:solidFill>
              </a:rPr>
              <a:t>J’ai</a:t>
            </a:r>
            <a:r>
              <a:rPr lang="en-US" sz="6000" b="1" dirty="0" smtClean="0">
                <a:solidFill>
                  <a:schemeClr val="bg1"/>
                </a:solidFill>
              </a:rPr>
              <a:t> ____________!</a:t>
            </a:r>
            <a:endParaRPr lang="fr-FR" sz="6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5638800"/>
            <a:ext cx="723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i="1" dirty="0" smtClean="0"/>
              <a:t>Qui a le clavier?</a:t>
            </a:r>
            <a:endParaRPr lang="fr-FR" sz="5400" b="1" i="1" dirty="0"/>
          </a:p>
        </p:txBody>
      </p:sp>
    </p:spTree>
    <p:extLst>
      <p:ext uri="{BB962C8B-B14F-4D97-AF65-F5344CB8AC3E}">
        <p14:creationId xmlns:p14="http://schemas.microsoft.com/office/powerpoint/2010/main" val="1539801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g_hi" descr="https://encrypted-tbn0.gstatic.com/images?q=tbn:ANd9GcTvOBr8GAWLsH7JRUVx95Hg0ogahIP-YbJ-QdVuKcqZExtAgfG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905000"/>
            <a:ext cx="4800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chemeClr val="bg1"/>
                </a:solidFill>
              </a:rPr>
              <a:t>J’ai</a:t>
            </a:r>
            <a:r>
              <a:rPr lang="en-US" sz="4800" b="1" dirty="0" smtClean="0">
                <a:solidFill>
                  <a:schemeClr val="bg1"/>
                </a:solidFill>
              </a:rPr>
              <a:t> _______________!</a:t>
            </a:r>
            <a:endParaRPr lang="fr-FR" sz="48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5638800"/>
            <a:ext cx="723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i="1" dirty="0" smtClean="0"/>
              <a:t>Qui a la </a:t>
            </a:r>
            <a:r>
              <a:rPr lang="en-US" sz="5400" b="1" i="1" dirty="0" err="1" smtClean="0"/>
              <a:t>clé</a:t>
            </a:r>
            <a:r>
              <a:rPr lang="en-US" sz="5400" b="1" i="1" dirty="0" smtClean="0"/>
              <a:t> USB 8 </a:t>
            </a:r>
            <a:r>
              <a:rPr lang="en-US" sz="5400" b="1" i="1" dirty="0" err="1" smtClean="0"/>
              <a:t>giga</a:t>
            </a:r>
            <a:r>
              <a:rPr lang="en-US" sz="5400" b="1" i="1" dirty="0" smtClean="0"/>
              <a:t>?</a:t>
            </a:r>
            <a:endParaRPr lang="fr-FR" sz="5400" b="1" i="1" dirty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chemeClr val="bg1"/>
                </a:solidFill>
              </a:rPr>
              <a:t>J’ai</a:t>
            </a:r>
            <a:r>
              <a:rPr lang="en-US" sz="4800" b="1" dirty="0" smtClean="0">
                <a:solidFill>
                  <a:schemeClr val="bg1"/>
                </a:solidFill>
              </a:rPr>
              <a:t> _______________!</a:t>
            </a:r>
            <a:endParaRPr lang="fr-FR" sz="48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5638800"/>
            <a:ext cx="723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i="1" dirty="0" smtClean="0"/>
              <a:t>Qui a </a:t>
            </a:r>
            <a:r>
              <a:rPr lang="en-US" sz="5400" b="1" i="1" dirty="0" err="1" smtClean="0"/>
              <a:t>l’écran</a:t>
            </a:r>
            <a:r>
              <a:rPr lang="en-US" sz="5400" b="1" i="1" dirty="0" smtClean="0"/>
              <a:t>?</a:t>
            </a:r>
            <a:endParaRPr lang="fr-FR" sz="5400" b="1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367503"/>
            <a:ext cx="5943600" cy="4345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804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encrypted-tbn3.gstatic.com/images?q=tbn:ANd9GcSfeNwEqhH_mSMBWeONmDl-yTCWRVurPUz08K2XRdgxxYGh5hMuJ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524000"/>
            <a:ext cx="3778876" cy="3714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3"/>
          <p:cNvSpPr>
            <a:spLocks noChangeArrowheads="1"/>
          </p:cNvSpPr>
          <p:nvPr/>
        </p:nvSpPr>
        <p:spPr bwMode="auto">
          <a:xfrm>
            <a:off x="5029200" y="2362200"/>
            <a:ext cx="1295400" cy="990600"/>
          </a:xfrm>
          <a:prstGeom prst="leftArrow">
            <a:avLst>
              <a:gd name="adj1" fmla="val 50000"/>
              <a:gd name="adj2" fmla="val 3543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chemeClr val="bg1"/>
                </a:solidFill>
              </a:rPr>
              <a:t>J’ai</a:t>
            </a:r>
            <a:r>
              <a:rPr lang="en-US" sz="4800" b="1" dirty="0" smtClean="0">
                <a:solidFill>
                  <a:schemeClr val="bg1"/>
                </a:solidFill>
              </a:rPr>
              <a:t> ___________!</a:t>
            </a:r>
            <a:endParaRPr lang="fr-FR" sz="4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0" y="5638800"/>
            <a:ext cx="723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i="1" dirty="0" smtClean="0"/>
              <a:t>Qui a la </a:t>
            </a:r>
            <a:r>
              <a:rPr lang="en-US" sz="5400" b="1" i="1" dirty="0" err="1" smtClean="0"/>
              <a:t>souris</a:t>
            </a:r>
            <a:r>
              <a:rPr lang="en-US" sz="5400" b="1" i="1" dirty="0" smtClean="0"/>
              <a:t> noire?</a:t>
            </a:r>
            <a:endParaRPr lang="fr-FR" sz="5400" b="1" i="1" dirty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g_hi" descr="https://encrypted-tbn2.gstatic.com/images?q=tbn:ANd9GcQTXa1Gua1FVAPlx8d2Ult0MoEDbl2y9TEH6UNaayWbFq0ep-TR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676400"/>
            <a:ext cx="4191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chemeClr val="bg1"/>
                </a:solidFill>
              </a:rPr>
              <a:t>J’ai</a:t>
            </a:r>
            <a:r>
              <a:rPr lang="en-US" sz="4800" b="1" dirty="0" smtClean="0">
                <a:solidFill>
                  <a:schemeClr val="bg1"/>
                </a:solidFill>
              </a:rPr>
              <a:t> _____________!</a:t>
            </a:r>
            <a:endParaRPr lang="fr-FR" sz="48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638800"/>
            <a:ext cx="8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i="1" dirty="0" smtClean="0"/>
              <a:t>Qui a les </a:t>
            </a:r>
            <a:r>
              <a:rPr lang="en-US" sz="4800" b="1" i="1" dirty="0" err="1" smtClean="0"/>
              <a:t>grandes</a:t>
            </a:r>
            <a:r>
              <a:rPr lang="en-US" sz="4800" b="1" i="1" dirty="0" smtClean="0"/>
              <a:t> enceintes?</a:t>
            </a:r>
            <a:endParaRPr lang="fr-FR" sz="4800" b="1" i="1" dirty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chemeClr val="bg1"/>
                </a:solidFill>
              </a:rPr>
              <a:t>J’ai</a:t>
            </a:r>
            <a:r>
              <a:rPr lang="en-US" sz="4800" b="1" dirty="0" smtClean="0">
                <a:solidFill>
                  <a:schemeClr val="bg1"/>
                </a:solidFill>
              </a:rPr>
              <a:t> _____________!</a:t>
            </a:r>
            <a:endParaRPr lang="fr-FR" sz="48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5638800"/>
            <a:ext cx="723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i="1" dirty="0" smtClean="0"/>
              <a:t>Qui a le </a:t>
            </a:r>
            <a:r>
              <a:rPr lang="en-US" sz="5400" b="1" i="1" dirty="0" err="1" smtClean="0"/>
              <a:t>webcaméra</a:t>
            </a:r>
            <a:r>
              <a:rPr lang="en-US" sz="5400" b="1" i="1" dirty="0" smtClean="0"/>
              <a:t>?</a:t>
            </a:r>
            <a:endParaRPr lang="fr-FR" sz="5400" b="1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7600" y="1308100"/>
            <a:ext cx="4368800" cy="42291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53200" y="2667000"/>
            <a:ext cx="236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 </a:t>
            </a:r>
            <a:r>
              <a:rPr lang="fr-FR" sz="4400" dirty="0" smtClean="0"/>
              <a:t>grandes!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3706148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g_hi" descr="https://encrypted-tbn3.gstatic.com/images?q=tbn:ANd9GcS_eVmiE--JbjATrjvfQsYSyE1QcRHYAfptbG0yhDbk6mh-W8T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00200"/>
            <a:ext cx="3810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chemeClr val="bg1"/>
                </a:solidFill>
              </a:rPr>
              <a:t>J’ai</a:t>
            </a:r>
            <a:r>
              <a:rPr lang="en-US" sz="4800" b="1" dirty="0" smtClean="0">
                <a:solidFill>
                  <a:schemeClr val="bg1"/>
                </a:solidFill>
              </a:rPr>
              <a:t> ______________!</a:t>
            </a:r>
            <a:endParaRPr lang="fr-FR" sz="4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5638800"/>
            <a:ext cx="723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i="1" dirty="0" smtClean="0"/>
              <a:t>Qui a le </a:t>
            </a:r>
            <a:r>
              <a:rPr lang="en-US" sz="5400" b="1" i="1" dirty="0" err="1" smtClean="0"/>
              <a:t>disque</a:t>
            </a:r>
            <a:r>
              <a:rPr lang="en-US" sz="5400" b="1" i="1" dirty="0" smtClean="0"/>
              <a:t> </a:t>
            </a:r>
            <a:r>
              <a:rPr lang="en-US" sz="5400" b="1" i="1" dirty="0" err="1" smtClean="0"/>
              <a:t>dur</a:t>
            </a:r>
            <a:r>
              <a:rPr lang="en-US" sz="5400" b="1" i="1" dirty="0" smtClean="0"/>
              <a:t>?</a:t>
            </a:r>
            <a:endParaRPr lang="fr-FR" sz="5400" b="1" i="1" dirty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s://encrypted-tbn1.gstatic.com/images?q=tbn:ANd9GcRNWEyJJ11u18s03KIPNJpCYxI11T8mr1pdXuxktHXDAS0YyRfyg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676400"/>
            <a:ext cx="4876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3340" y="152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chemeClr val="bg1"/>
                </a:solidFill>
              </a:rPr>
              <a:t>J’ai</a:t>
            </a:r>
            <a:r>
              <a:rPr lang="en-US" sz="4800" b="1" dirty="0" smtClean="0">
                <a:solidFill>
                  <a:schemeClr val="bg1"/>
                </a:solidFill>
              </a:rPr>
              <a:t> _____________!</a:t>
            </a:r>
            <a:endParaRPr lang="fr-FR" sz="4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5638800"/>
            <a:ext cx="723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i="1" dirty="0" smtClean="0"/>
              <a:t>Qui a </a:t>
            </a:r>
            <a:r>
              <a:rPr lang="en-US" sz="5400" b="1" i="1" dirty="0" err="1" smtClean="0"/>
              <a:t>l’unité</a:t>
            </a:r>
            <a:r>
              <a:rPr lang="en-US" sz="5400" b="1" i="1" dirty="0" smtClean="0"/>
              <a:t> </a:t>
            </a:r>
            <a:r>
              <a:rPr lang="en-US" sz="5400" b="1" i="1" dirty="0" err="1" smtClean="0"/>
              <a:t>centrale</a:t>
            </a:r>
            <a:r>
              <a:rPr lang="en-US" sz="5400" b="1" i="1" dirty="0" smtClean="0"/>
              <a:t>?</a:t>
            </a:r>
            <a:endParaRPr lang="fr-FR" sz="5400" b="1" i="1" dirty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g_hi" descr="https://encrypted-tbn3.gstatic.com/images?q=tbn:ANd9GcS75SY3Yl7g5UzsXMnzD_03QMt3Ky2aenCB39bYPuyWoNxN9jx3j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600200"/>
            <a:ext cx="3124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4800" y="312003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chemeClr val="bg1"/>
                </a:solidFill>
              </a:rPr>
              <a:t>J’ai</a:t>
            </a:r>
            <a:r>
              <a:rPr lang="en-US" sz="4800" b="1" dirty="0" smtClean="0">
                <a:solidFill>
                  <a:schemeClr val="bg1"/>
                </a:solidFill>
              </a:rPr>
              <a:t> _____________!</a:t>
            </a:r>
            <a:endParaRPr lang="fr-FR" sz="48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0" y="5638800"/>
            <a:ext cx="723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i="1" dirty="0" smtClean="0"/>
              <a:t>Qui a </a:t>
            </a:r>
            <a:r>
              <a:rPr lang="en-US" sz="5400" b="1" i="1" dirty="0" err="1" smtClean="0"/>
              <a:t>l’imprimante</a:t>
            </a:r>
            <a:r>
              <a:rPr lang="en-US" sz="5400" b="1" i="1" dirty="0" smtClean="0"/>
              <a:t>?</a:t>
            </a:r>
            <a:endParaRPr lang="fr-FR" sz="5400" b="1" i="1" dirty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</TotalTime>
  <Words>147</Words>
  <Application>Microsoft Macintosh PowerPoint</Application>
  <PresentationFormat>On-screen Show (4:3)</PresentationFormat>
  <Paragraphs>35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38</cp:revision>
  <dcterms:modified xsi:type="dcterms:W3CDTF">2014-03-26T10:19:44Z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